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7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02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7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76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40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58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92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92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2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87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14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2EFC8-810F-44F5-8B0B-B2508A00C4F0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52FA5-5847-42CC-9616-29F262F994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94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7524" y="2276872"/>
            <a:ext cx="8640960" cy="3384376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cs-CZ" sz="1800" dirty="0">
                <a:solidFill>
                  <a:schemeClr val="tx1"/>
                </a:solidFill>
                <a:ea typeface="Calibri"/>
              </a:rPr>
              <a:t>Vážení klienti,</a:t>
            </a:r>
          </a:p>
          <a:p>
            <a:pPr>
              <a:spcAft>
                <a:spcPts val="0"/>
              </a:spcAft>
            </a:pPr>
            <a:r>
              <a:rPr lang="cs-CZ" sz="1800" dirty="0">
                <a:solidFill>
                  <a:schemeClr val="tx1"/>
                </a:solidFill>
                <a:ea typeface="Calibri"/>
              </a:rPr>
              <a:t>chtěli bychom Vás varovat před podvodníky, kteří se v posledních dnech objevili na Mělnicku a nabízeli za poplatek 300 Kč zřízení a donášku sKarty. Jejich aktivitu již prošetřuje policie.</a:t>
            </a:r>
          </a:p>
          <a:p>
            <a:pPr>
              <a:spcAft>
                <a:spcPts val="0"/>
              </a:spcAft>
            </a:pPr>
            <a:r>
              <a:rPr lang="cs-CZ" sz="1800" dirty="0">
                <a:solidFill>
                  <a:schemeClr val="tx1"/>
                </a:solidFill>
                <a:ea typeface="Calibri"/>
              </a:rPr>
              <a:t>Rádi bychom Vás upozornili, že </a:t>
            </a:r>
            <a:r>
              <a:rPr lang="cs-CZ" sz="1800" b="1" u="sng" dirty="0">
                <a:solidFill>
                  <a:schemeClr val="tx1"/>
                </a:solidFill>
                <a:ea typeface="Calibri"/>
              </a:rPr>
              <a:t>zřízení sKarty je ZDARMA </a:t>
            </a:r>
            <a:r>
              <a:rPr lang="cs-CZ" sz="1800" dirty="0">
                <a:solidFill>
                  <a:schemeClr val="tx1"/>
                </a:solidFill>
                <a:ea typeface="Calibri"/>
              </a:rPr>
              <a:t>a nikdo ji nenabízí podomním prodejem. K převzetí sKarty Vás dopisem vyzve příslušný úřad práce, který Vám také oznámí kdy a kde si máte kartu vyzvednout. Česká spořitelna Vám k ní následně pošle PIN a kartu si pak můžete zdarma aktivovat v kterémkoliv bankomatu České spořitelny. Do té doby budete dávky dostávat stejným způsobem jako doposud.</a:t>
            </a:r>
          </a:p>
          <a:p>
            <a:pPr>
              <a:spcAft>
                <a:spcPts val="0"/>
              </a:spcAft>
            </a:pPr>
            <a:r>
              <a:rPr lang="cs-CZ" sz="1800" dirty="0">
                <a:solidFill>
                  <a:schemeClr val="tx1"/>
                </a:solidFill>
                <a:ea typeface="Calibri"/>
              </a:rPr>
              <a:t>Pokud se setkáte s podomními prodejci, kteří Vám budou sKartu nabízet, oznamte </a:t>
            </a:r>
            <a:r>
              <a:rPr lang="cs-CZ" sz="1800" dirty="0" smtClean="0">
                <a:solidFill>
                  <a:schemeClr val="tx1"/>
                </a:solidFill>
                <a:ea typeface="Calibri"/>
              </a:rPr>
              <a:t>to, prosím, </a:t>
            </a:r>
            <a:r>
              <a:rPr lang="cs-CZ" sz="1800" dirty="0">
                <a:solidFill>
                  <a:schemeClr val="tx1"/>
                </a:solidFill>
                <a:ea typeface="Calibri"/>
              </a:rPr>
              <a:t>policii nebo příslušnému úřadu práce.</a:t>
            </a:r>
          </a:p>
          <a:p>
            <a:pPr>
              <a:spcAft>
                <a:spcPts val="0"/>
              </a:spcAft>
            </a:pPr>
            <a:r>
              <a:rPr lang="cs-CZ" sz="1800" b="1" dirty="0">
                <a:solidFill>
                  <a:schemeClr val="tx1"/>
                </a:solidFill>
                <a:ea typeface="Calibri"/>
              </a:rPr>
              <a:t> </a:t>
            </a:r>
          </a:p>
          <a:p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404663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Úřad práce varuje před podvodníky !!!</a:t>
            </a:r>
            <a:endParaRPr lang="cs-CZ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0585">
            <a:off x="251790" y="1011933"/>
            <a:ext cx="23336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43668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136</Words>
  <Application>Microsoft Office PowerPoint</Application>
  <PresentationFormat>Předvádění na obrazovce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MPSV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Jechort Martin (PB)</dc:creator>
  <cp:lastModifiedBy>Jechort Martin (PB)</cp:lastModifiedBy>
  <cp:revision>6</cp:revision>
  <cp:lastPrinted>2012-08-21T06:24:19Z</cp:lastPrinted>
  <dcterms:created xsi:type="dcterms:W3CDTF">2012-08-21T06:02:57Z</dcterms:created>
  <dcterms:modified xsi:type="dcterms:W3CDTF">2012-08-21T09:19:18Z</dcterms:modified>
</cp:coreProperties>
</file>